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0" name="2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9" name="28 Imagen" descr="Panda Birthday Party Invitations 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41495" y="363763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41495" y="427293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41495" y="335756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41495" y="467666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8568" y="5786454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2023-01-02T00:04:37Z</dcterms:modified>
</cp:coreProperties>
</file>