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6" name="25 Imagen" descr="Panda Birthday Part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1495" y="384555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1495" y="448086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1495" y="356548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1495" y="488459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8568" y="607144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2023-01-02T00:04:00Z</dcterms:modified>
</cp:coreProperties>
</file>