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C66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7" name="16 Imagen" descr="Girl Birthday Invitations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414540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049845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92D05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134470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</a:rPr>
                <a:t>Aniversário da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453577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78107" y="564043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50</cp:revision>
  <dcterms:created xsi:type="dcterms:W3CDTF">2022-08-15T14:52:18Z</dcterms:created>
  <dcterms:modified xsi:type="dcterms:W3CDTF">2023-01-02T00:03:09Z</dcterms:modified>
</cp:coreProperties>
</file>