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13" name="12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1884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95414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03877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57880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54473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2023-01-02T00:02:26Z</dcterms:modified>
</cp:coreProperties>
</file>