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74427" y="102101"/>
            <a:ext cx="4861570" cy="6653798"/>
            <a:chOff x="174427" y="102101"/>
            <a:chExt cx="4861570" cy="6653798"/>
          </a:xfrm>
        </p:grpSpPr>
        <p:pic>
          <p:nvPicPr>
            <p:cNvPr id="20" name="19 Imagen" descr="Convite Natal para editar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427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1023910" y="2071678"/>
              <a:ext cx="3143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Venha </a:t>
              </a:r>
              <a:r>
                <a:rPr lang="pt-BR" sz="1400" dirty="0" smtClean="0">
                  <a:solidFill>
                    <a:schemeClr val="bg1"/>
                  </a:solidFill>
                </a:rPr>
                <a:t>comemorar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smtClean="0">
                  <a:solidFill>
                    <a:schemeClr val="bg1"/>
                  </a:solidFill>
                </a:rPr>
                <a:t>conosco nesta data especial</a:t>
              </a:r>
              <a:endParaRPr lang="pt-B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354985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2023-01-25T15:52:38Z</dcterms:modified>
</cp:coreProperties>
</file>