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25/01/2023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21" name="20 Grupo"/>
          <p:cNvGrpSpPr/>
          <p:nvPr/>
        </p:nvGrpSpPr>
        <p:grpSpPr>
          <a:xfrm>
            <a:off x="174427" y="102101"/>
            <a:ext cx="4861570" cy="6653798"/>
            <a:chOff x="174427" y="102101"/>
            <a:chExt cx="4861570" cy="6653798"/>
          </a:xfrm>
        </p:grpSpPr>
        <p:pic>
          <p:nvPicPr>
            <p:cNvPr id="20" name="19 Imagen" descr="Convite Natal para editar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427" y="102101"/>
              <a:ext cx="4861570" cy="6653798"/>
            </a:xfrm>
            <a:prstGeom prst="rect">
              <a:avLst/>
            </a:prstGeom>
          </p:spPr>
        </p:pic>
        <p:sp>
          <p:nvSpPr>
            <p:cNvPr id="24" name="23 CuadroTexto"/>
            <p:cNvSpPr txBox="1"/>
            <p:nvPr/>
          </p:nvSpPr>
          <p:spPr>
            <a:xfrm>
              <a:off x="1023910" y="2071678"/>
              <a:ext cx="314327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Venha </a:t>
              </a:r>
              <a:r>
                <a:rPr lang="pt-BR" sz="1400" dirty="0" smtClean="0">
                  <a:solidFill>
                    <a:schemeClr val="bg1"/>
                  </a:solidFill>
                </a:rPr>
                <a:t>comemorar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smtClean="0">
                  <a:solidFill>
                    <a:schemeClr val="bg1"/>
                  </a:solidFill>
                </a:rPr>
                <a:t>conosco nesta data especial</a:t>
              </a:r>
              <a:endParaRPr lang="pt-B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Editar com os dados da sua festa </a:t>
              </a:r>
            </a:p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3549851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27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60</cp:revision>
  <dcterms:created xsi:type="dcterms:W3CDTF">2022-08-15T14:52:18Z</dcterms:created>
  <dcterms:modified xsi:type="dcterms:W3CDTF">2023-01-25T15:52:26Z</dcterms:modified>
</cp:coreProperties>
</file>