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74427" y="103625"/>
            <a:ext cx="4846023" cy="6650750"/>
            <a:chOff x="174427" y="103625"/>
            <a:chExt cx="4846023" cy="6650750"/>
          </a:xfrm>
        </p:grpSpPr>
        <p:pic>
          <p:nvPicPr>
            <p:cNvPr id="17" name="16 Imagen" descr="Convite Natal para editar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427" y="103625"/>
              <a:ext cx="4846023" cy="6650750"/>
            </a:xfrm>
            <a:prstGeom prst="rect">
              <a:avLst/>
            </a:prstGeom>
          </p:spPr>
        </p:pic>
        <p:sp>
          <p:nvSpPr>
            <p:cNvPr id="24" name="23 CuadroTexto"/>
            <p:cNvSpPr txBox="1"/>
            <p:nvPr/>
          </p:nvSpPr>
          <p:spPr>
            <a:xfrm>
              <a:off x="1023910" y="2071678"/>
              <a:ext cx="3143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Venha </a:t>
              </a:r>
              <a:r>
                <a:rPr lang="pt-BR" sz="1400" dirty="0" smtClean="0"/>
                <a:t>comemorar</a:t>
              </a:r>
            </a:p>
            <a:p>
              <a:pPr algn="ctr"/>
              <a:r>
                <a:rPr lang="pt-BR" sz="1400" dirty="0" smtClean="0"/>
                <a:t> </a:t>
              </a:r>
              <a:r>
                <a:rPr lang="pt-BR" sz="1400" dirty="0" smtClean="0"/>
                <a:t>conosco nesta data especial</a:t>
              </a:r>
              <a:endParaRPr lang="pt-BR" sz="1400" dirty="0" smtClean="0"/>
            </a:p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738" y="3500438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27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59</cp:revision>
  <dcterms:created xsi:type="dcterms:W3CDTF">2022-08-15T14:52:18Z</dcterms:created>
  <dcterms:modified xsi:type="dcterms:W3CDTF">2023-01-25T15:51:46Z</dcterms:modified>
</cp:coreProperties>
</file>