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3625"/>
            <a:ext cx="4861570" cy="6650750"/>
            <a:chOff x="166654" y="103625"/>
            <a:chExt cx="4861570" cy="6650750"/>
          </a:xfrm>
        </p:grpSpPr>
        <p:pic>
          <p:nvPicPr>
            <p:cNvPr id="17" name="16 Imagen" descr="Convite Natal para editar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3625"/>
              <a:ext cx="4861570" cy="6650750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1023910" y="2071678"/>
              <a:ext cx="3143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Venha </a:t>
              </a:r>
              <a:r>
                <a:rPr lang="pt-BR" sz="1400" dirty="0" smtClean="0"/>
                <a:t>comemorar</a:t>
              </a:r>
            </a:p>
            <a:p>
              <a:pPr algn="ctr"/>
              <a:r>
                <a:rPr lang="pt-BR" sz="1400" dirty="0" smtClean="0"/>
                <a:t> </a:t>
              </a:r>
              <a:r>
                <a:rPr lang="pt-BR" sz="1400" dirty="0" smtClean="0"/>
                <a:t>conosco nesta data especial</a:t>
              </a:r>
              <a:endParaRPr lang="pt-BR" sz="1400" dirty="0" smtClean="0"/>
            </a:p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350043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2023-01-25T15:51:35Z</dcterms:modified>
</cp:coreProperties>
</file>