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Natal para editar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1452538" y="1871481"/>
              <a:ext cx="3143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Venha </a:t>
              </a:r>
              <a:r>
                <a:rPr lang="pt-BR" sz="1200" dirty="0" smtClean="0"/>
                <a:t>comemorar</a:t>
              </a:r>
            </a:p>
            <a:p>
              <a:pPr algn="ctr"/>
              <a:r>
                <a:rPr lang="pt-BR" sz="1200" dirty="0" smtClean="0"/>
                <a:t> </a:t>
              </a:r>
              <a:r>
                <a:rPr lang="pt-BR" sz="1200" dirty="0" smtClean="0"/>
                <a:t>conosco nesta data especial</a:t>
              </a:r>
              <a:endParaRPr lang="pt-BR" sz="1200" dirty="0" smtClean="0"/>
            </a:p>
            <a:p>
              <a:pPr algn="ctr"/>
              <a:r>
                <a:rPr lang="pt-BR" sz="1200" dirty="0" smtClean="0"/>
                <a:t>Editar com os dados da sua festa </a:t>
              </a:r>
            </a:p>
            <a:p>
              <a:pPr algn="ctr"/>
              <a:r>
                <a:rPr lang="pt-BR" sz="1200" dirty="0" smtClean="0"/>
                <a:t>Dia xx </a:t>
              </a:r>
              <a:r>
                <a:rPr lang="pt-BR" sz="1200" dirty="0" err="1" smtClean="0"/>
                <a:t>xx</a:t>
              </a:r>
              <a:r>
                <a:rPr lang="pt-BR" sz="1200" dirty="0" smtClean="0"/>
                <a:t> </a:t>
              </a:r>
              <a:r>
                <a:rPr lang="pt-BR" sz="1200" dirty="0" err="1" smtClean="0"/>
                <a:t>xx</a:t>
              </a:r>
              <a:r>
                <a:rPr lang="pt-BR" sz="1200" dirty="0" smtClean="0"/>
                <a:t> , às  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809728" y="307181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2023-01-25T15:50:57Z</dcterms:modified>
</cp:coreProperties>
</file>