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84781" y="2431127"/>
              <a:ext cx="278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84780" y="3074069"/>
              <a:ext cx="278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9BDE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84780" y="2171634"/>
              <a:ext cx="2786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84780" y="3500438"/>
              <a:ext cx="278608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</a:t>
              </a:r>
              <a:r>
                <a:rPr lang="es-AR" sz="1300" dirty="0" smtClean="0"/>
                <a:t> xxxx </a:t>
              </a:r>
              <a:r>
                <a:rPr lang="es-AR" sz="1300" dirty="0" err="1" smtClean="0"/>
                <a:t>xxxxxxxxxxxxxxxx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960843" y="4723637"/>
              <a:ext cx="2156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2023-01-27T18:23:24Z</dcterms:modified>
</cp:coreProperties>
</file>