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DE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7" name="16 Imagen" descr="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23977" y="2359689"/>
              <a:ext cx="2786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23976" y="3002631"/>
              <a:ext cx="2786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9BDE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523976" y="2100196"/>
              <a:ext cx="27860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523976" y="3429000"/>
              <a:ext cx="2786083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dirty="0" smtClean="0"/>
                <a:t>Editar com os dados da sua festa </a:t>
              </a:r>
            </a:p>
            <a:p>
              <a:pPr algn="ctr"/>
              <a:r>
                <a:rPr lang="pt-BR" sz="1300" dirty="0" smtClean="0"/>
                <a:t>Dia xx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, às  XXXX</a:t>
              </a:r>
            </a:p>
            <a:p>
              <a:pPr algn="ctr"/>
              <a:r>
                <a:rPr lang="es-AR" sz="1300" dirty="0" err="1" smtClean="0"/>
                <a:t>xxxxxxxxxxxxxxxxxxxxxxxxx</a:t>
              </a:r>
              <a:endParaRPr lang="es-AR" sz="1300" dirty="0" smtClean="0"/>
            </a:p>
            <a:p>
              <a:pPr algn="ctr"/>
              <a:r>
                <a:rPr lang="es-AR" sz="1300" dirty="0" err="1" smtClean="0"/>
                <a:t>xxxxxxxxxxxx</a:t>
              </a:r>
              <a:endParaRPr lang="es-AR" sz="1300" dirty="0" smtClean="0"/>
            </a:p>
            <a:p>
              <a:pPr algn="ctr"/>
              <a:r>
                <a:rPr lang="es-AR" sz="1300" dirty="0" err="1" smtClean="0"/>
                <a:t>xxx</a:t>
              </a:r>
              <a:r>
                <a:rPr lang="es-AR" sz="1300" dirty="0" smtClean="0"/>
                <a:t> xxxx </a:t>
              </a:r>
              <a:r>
                <a:rPr lang="es-AR" sz="1300" dirty="0" err="1" smtClean="0"/>
                <a:t>xxxxxxxxxxxxxxxx</a:t>
              </a:r>
              <a:endParaRPr lang="es-AR" sz="13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900039" y="4652199"/>
              <a:ext cx="2156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2023-01-27T18:23:04Z</dcterms:modified>
</cp:coreProperties>
</file>