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34953" y="2145375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34952" y="2788317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9BDE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634952" y="1885882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634952" y="3214686"/>
              <a:ext cx="278608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</a:t>
              </a:r>
              <a:r>
                <a:rPr lang="es-AR" sz="1300" dirty="0" smtClean="0"/>
                <a:t> xxxx </a:t>
              </a:r>
              <a:r>
                <a:rPr lang="es-AR" sz="1300" dirty="0" err="1" smtClean="0"/>
                <a:t>xxxxxxxxxxxxxxxx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11015" y="4437885"/>
              <a:ext cx="2156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2023-01-27T18:22:32Z</dcterms:modified>
</cp:coreProperties>
</file>