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BDE"/>
    <a:srgbClr val="FF85D6"/>
    <a:srgbClr val="00CCFF"/>
    <a:srgbClr val="CC66FF"/>
    <a:srgbClr val="FF66CC"/>
    <a:srgbClr val="75C7FF"/>
    <a:srgbClr val="DA8F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27/01/2023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15" name="14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1" name="10 Imagen" descr="3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1634953" y="2145375"/>
              <a:ext cx="278608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9BDE"/>
                  </a:solidFill>
                  <a:latin typeface="+mj-lt"/>
                </a:rPr>
                <a:t>Nome</a:t>
              </a:r>
              <a:endParaRPr lang="es-AR" sz="4400" b="1" dirty="0">
                <a:solidFill>
                  <a:srgbClr val="FF9BDE"/>
                </a:solidFill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1634952" y="2788317"/>
              <a:ext cx="27860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FF9BDE"/>
                  </a:solidFill>
                  <a:latin typeface="+mj-lt"/>
                </a:rPr>
                <a:t>XX Anos</a:t>
              </a:r>
              <a:endParaRPr lang="es-AR" sz="2400" b="1" dirty="0">
                <a:solidFill>
                  <a:srgbClr val="FF9BDE"/>
                </a:solidFill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1634952" y="1885882"/>
              <a:ext cx="27860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latin typeface="+mj-lt"/>
                </a:rPr>
                <a:t>Aniversário da</a:t>
              </a:r>
              <a:endParaRPr lang="es-AR" sz="2000" b="1" dirty="0"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1634952" y="3214686"/>
              <a:ext cx="2786083" cy="10926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300" dirty="0" smtClean="0"/>
                <a:t>Editar com os dados da sua festa </a:t>
              </a:r>
            </a:p>
            <a:p>
              <a:pPr algn="ctr"/>
              <a:r>
                <a:rPr lang="pt-BR" sz="1300" dirty="0" smtClean="0"/>
                <a:t>Dia xx </a:t>
              </a:r>
              <a:r>
                <a:rPr lang="pt-BR" sz="1300" dirty="0" err="1" smtClean="0"/>
                <a:t>xx</a:t>
              </a:r>
              <a:r>
                <a:rPr lang="pt-BR" sz="1300" dirty="0" smtClean="0"/>
                <a:t> </a:t>
              </a:r>
              <a:r>
                <a:rPr lang="pt-BR" sz="1300" dirty="0" err="1" smtClean="0"/>
                <a:t>xx</a:t>
              </a:r>
              <a:r>
                <a:rPr lang="pt-BR" sz="1300" dirty="0" smtClean="0"/>
                <a:t> , às  XXXX</a:t>
              </a:r>
            </a:p>
            <a:p>
              <a:pPr algn="ctr"/>
              <a:r>
                <a:rPr lang="es-AR" sz="1300" dirty="0" err="1" smtClean="0"/>
                <a:t>xxxxxxxxxxxxxxxxxxxxxxxxx</a:t>
              </a:r>
              <a:endParaRPr lang="es-AR" sz="1300" dirty="0" smtClean="0"/>
            </a:p>
            <a:p>
              <a:pPr algn="ctr"/>
              <a:r>
                <a:rPr lang="es-AR" sz="1300" dirty="0" err="1" smtClean="0"/>
                <a:t>xxxxxxxxxxxx</a:t>
              </a:r>
              <a:endParaRPr lang="es-AR" sz="1300" dirty="0" smtClean="0"/>
            </a:p>
            <a:p>
              <a:pPr algn="ctr"/>
              <a:r>
                <a:rPr lang="es-AR" sz="1300" dirty="0" err="1" smtClean="0"/>
                <a:t>xxx</a:t>
              </a:r>
              <a:r>
                <a:rPr lang="es-AR" sz="1300" dirty="0" smtClean="0"/>
                <a:t> xxxx </a:t>
              </a:r>
              <a:r>
                <a:rPr lang="es-AR" sz="1300" dirty="0" err="1" smtClean="0"/>
                <a:t>xxxxxxxxxxxxxxxx</a:t>
              </a:r>
              <a:endParaRPr lang="es-AR" sz="13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2011015" y="4437885"/>
              <a:ext cx="215616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200" b="1" dirty="0" smtClean="0"/>
                <a:t>www.convitedeaniversario.net</a:t>
              </a:r>
              <a:endParaRPr lang="es-AR" sz="12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26</Words>
  <Application>Microsoft Office PowerPoint</Application>
  <PresentationFormat>A4 (210 x 297 mm)</PresentationFormat>
  <Paragraphs>10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54</cp:revision>
  <dcterms:created xsi:type="dcterms:W3CDTF">2022-08-15T14:52:18Z</dcterms:created>
  <dcterms:modified xsi:type="dcterms:W3CDTF">2023-01-27T18:22:12Z</dcterms:modified>
</cp:coreProperties>
</file>