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7" y="3663144"/>
              <a:ext cx="30003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+mj-lt"/>
                </a:rPr>
                <a:t>Nome</a:t>
              </a:r>
              <a:endParaRPr lang="es-AR" sz="44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4306086"/>
              <a:ext cx="3000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3375133"/>
              <a:ext cx="30003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+mj-lt"/>
                </a:rPr>
                <a:t>Aniversário</a:t>
              </a:r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 do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4709818"/>
              <a:ext cx="30003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</a:t>
              </a:r>
              <a:r>
                <a:rPr lang="pt-BR" sz="1400" dirty="0" smtClean="0"/>
                <a:t>dados</a:t>
              </a:r>
            </a:p>
            <a:p>
              <a:pPr algn="ctr"/>
              <a:r>
                <a:rPr lang="pt-BR" sz="1400" dirty="0" smtClean="0"/>
                <a:t> </a:t>
              </a:r>
              <a:r>
                <a:rPr lang="pt-BR" sz="1400" dirty="0" smtClean="0"/>
                <a:t>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759928" y="585789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55</cp:revision>
  <dcterms:created xsi:type="dcterms:W3CDTF">2022-08-15T14:52:18Z</dcterms:created>
  <dcterms:modified xsi:type="dcterms:W3CDTF">2023-01-06T21:27:33Z</dcterms:modified>
</cp:coreProperties>
</file>