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8" name="27 Imagen" descr="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38802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403096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310001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+mj-lt"/>
                </a:rPr>
                <a:t>Aniversário</a:t>
              </a:r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 do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43469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3804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2023-01-06T21:26:11Z</dcterms:modified>
</cp:coreProperties>
</file>