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08100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372394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279299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do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12768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3804" y="53145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2023-01-06T21:25:34Z</dcterms:modified>
</cp:coreProperties>
</file>