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24514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388809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295713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 do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29182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4786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2023-01-06T21:25:02Z</dcterms:modified>
</cp:coreProperties>
</file>