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34619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39891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05818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do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928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5797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2023-01-06T21:24:33Z</dcterms:modified>
</cp:coreProperties>
</file>