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31997"/>
            <a:ext cx="4989586" cy="6794006"/>
            <a:chOff x="166654" y="31997"/>
            <a:chExt cx="4989586" cy="6794006"/>
          </a:xfrm>
        </p:grpSpPr>
        <p:pic>
          <p:nvPicPr>
            <p:cNvPr id="31" name="30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89586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53090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41738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324289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5775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271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2023-01-05T18:41:13Z</dcterms:modified>
</cp:coreProperties>
</file>