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30473"/>
            <a:ext cx="4965202" cy="6797054"/>
            <a:chOff x="166654" y="30473"/>
            <a:chExt cx="4965202" cy="6797054"/>
          </a:xfrm>
        </p:grpSpPr>
        <p:pic>
          <p:nvPicPr>
            <p:cNvPr id="21" name="20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0473"/>
              <a:ext cx="4965202" cy="6797054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1206" y="324514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C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31206" y="388809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31206" y="2957138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+mj-lt"/>
                </a:rPr>
                <a:t>Aniversário do</a:t>
              </a:r>
              <a:endParaRPr lang="es-AR" sz="2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31206" y="4291823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02710" y="547867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2023-01-05T18:39:15Z</dcterms:modified>
</cp:coreProperties>
</file>