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1206" y="345182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31206" y="409476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31206" y="3163812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B0F0"/>
                  </a:solidFill>
                  <a:latin typeface="+mj-lt"/>
                </a:rPr>
                <a:t>Aniversário do</a:t>
              </a:r>
              <a:endParaRPr lang="es-AR" sz="22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31206" y="449849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02710" y="568535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2023-01-05T18:35:39Z</dcterms:modified>
</cp:coreProperties>
</file>