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DA8F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6" name="25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5465" y="359652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5465" y="423750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5465" y="3318023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smtClean="0">
                  <a:latin typeface="+mj-lt"/>
                </a:rPr>
                <a:t> </a:t>
              </a:r>
              <a:r>
                <a:rPr lang="en-US" sz="2000" b="1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5465" y="467262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7169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2023-01-28T17:33:06Z</dcterms:modified>
</cp:coreProperties>
</file>