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DA8F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7" name="16 Imagen" descr="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5465" y="370750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5465" y="434848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5465" y="3429000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Aniversário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smtClean="0">
                  <a:latin typeface="+mj-lt"/>
                </a:rPr>
                <a:t>do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5465" y="4783606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7169" y="566740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2023-01-28T17:32:55Z</dcterms:modified>
</cp:coreProperties>
</file>