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3566" y="373601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23566" y="437700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23566" y="3457518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3566" y="481212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5270" y="56959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2023-01-28T17:32:17Z</dcterms:modified>
</cp:coreProperties>
</file>