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34" name="33 Imagen" descr="Emoji Girls Birthday Party Invitation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736777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37776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429000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812883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467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2023-01-26T15:02:06Z</dcterms:modified>
</cp:coreProperties>
</file>