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1" name="30 Imagen" descr="Emoji Girls Birthday Part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9390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23488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28612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67000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2023-01-26T15:01:33Z</dcterms:modified>
</cp:coreProperties>
</file>