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66CC"/>
    <a:srgbClr val="DA8FFF"/>
    <a:srgbClr val="FF85D6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1" name="20 Imagen" descr="Emoji Girls Birthday Party Invitations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59390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423488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3286124"/>
              <a:ext cx="34290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Aniversário da</a:t>
              </a:r>
              <a:endParaRPr lang="es-AR" sz="20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670007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1100" y="562155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2023-01-26T14:59:58Z</dcterms:modified>
</cp:coreProperties>
</file>