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Emoji Girls Birthday Part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147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5573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406975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90858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7465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2023-01-26T14:59:28Z</dcterms:modified>
</cp:coreProperties>
</file>