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Emoji Girls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7147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35573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406975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790858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67465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2023-01-26T14:58:56Z</dcterms:modified>
</cp:coreProperties>
</file>