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68573"/>
            <a:ext cx="4861570" cy="6720854"/>
            <a:chOff x="166654" y="68573"/>
            <a:chExt cx="4861570" cy="6720854"/>
          </a:xfrm>
        </p:grpSpPr>
        <p:pic>
          <p:nvPicPr>
            <p:cNvPr id="34" name="33 Imagen" descr="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573"/>
              <a:ext cx="4861570" cy="67208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7413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21707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318023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62080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201" y="577506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2023-01-05T19:59:48Z</dcterms:modified>
</cp:coreProperties>
</file>