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32" name="31 Grupo"/>
          <p:cNvGrpSpPr/>
          <p:nvPr/>
        </p:nvGrpSpPr>
        <p:grpSpPr>
          <a:xfrm>
            <a:off x="166654" y="102101"/>
            <a:ext cx="4934722" cy="6653798"/>
            <a:chOff x="166654" y="102101"/>
            <a:chExt cx="4934722" cy="6653798"/>
          </a:xfrm>
        </p:grpSpPr>
        <p:pic>
          <p:nvPicPr>
            <p:cNvPr id="31" name="30 Imagen" descr="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934722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12933" y="3563502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12933" y="4206444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12933" y="3307390"/>
              <a:ext cx="34290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FFC000"/>
                  </a:solidFill>
                  <a:latin typeface="+mj-lt"/>
                </a:rPr>
                <a:t>Aniversário do</a:t>
              </a:r>
              <a:endParaRPr lang="es-AR" sz="22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12933" y="4610176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02366" y="576442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57</cp:revision>
  <dcterms:created xsi:type="dcterms:W3CDTF">2022-08-15T14:52:18Z</dcterms:created>
  <dcterms:modified xsi:type="dcterms:W3CDTF">2023-01-05T19:58:57Z</dcterms:modified>
</cp:coreProperties>
</file>