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102101"/>
            <a:ext cx="4934722" cy="6653798"/>
            <a:chOff x="166654" y="102101"/>
            <a:chExt cx="4934722" cy="6653798"/>
          </a:xfrm>
        </p:grpSpPr>
        <p:pic>
          <p:nvPicPr>
            <p:cNvPr id="28" name="27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934722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68511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32805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42900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C00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73178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58860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2023-01-05T19:57:37Z</dcterms:modified>
</cp:coreProperties>
</file>