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85D6"/>
    <a:srgbClr val="00CCFF"/>
    <a:srgbClr val="CC66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05/01/2023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05/01/2023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05/01/2023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05/01/2023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05/01/2023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05/01/2023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05/01/2023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05/01/2023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05/01/2023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05/01/2023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05/01/2023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05/01/2023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6" name="25 Grupo"/>
          <p:cNvGrpSpPr/>
          <p:nvPr/>
        </p:nvGrpSpPr>
        <p:grpSpPr>
          <a:xfrm>
            <a:off x="166654" y="102101"/>
            <a:ext cx="4934722" cy="6653798"/>
            <a:chOff x="166654" y="102101"/>
            <a:chExt cx="4934722" cy="6653798"/>
          </a:xfrm>
        </p:grpSpPr>
        <p:pic>
          <p:nvPicPr>
            <p:cNvPr id="21" name="20 Imagen" descr="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02101"/>
              <a:ext cx="4934722" cy="6653798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920573" y="3492064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0000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920573" y="413500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00B0F0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00B0F0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920573" y="3235952"/>
              <a:ext cx="342902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rgbClr val="FFC000"/>
                  </a:solidFill>
                  <a:latin typeface="+mj-lt"/>
                </a:rPr>
                <a:t>Aniversário do</a:t>
              </a:r>
              <a:endParaRPr lang="es-AR" sz="2200" b="1" dirty="0">
                <a:solidFill>
                  <a:srgbClr val="FFC000"/>
                </a:solidFill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920573" y="4538738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410006" y="5692991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55</cp:revision>
  <dcterms:created xsi:type="dcterms:W3CDTF">2022-08-15T14:52:18Z</dcterms:created>
  <dcterms:modified xsi:type="dcterms:W3CDTF">2023-01-05T19:56:52Z</dcterms:modified>
</cp:coreProperties>
</file>