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934722" cy="6653798"/>
            <a:chOff x="166654" y="102101"/>
            <a:chExt cx="4934722" cy="6653798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934722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97046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161341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71435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201714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317139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2023-01-05T19:56:10Z</dcterms:modified>
</cp:coreProperties>
</file>