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6600"/>
    <a:srgbClr val="FF85D6"/>
    <a:srgbClr val="00CCFF"/>
    <a:srgbClr val="CC66FF"/>
    <a:srgbClr val="FF66CC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3" name="3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2" name="31 Imagen" descr="Convite Digital Batizado Menino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370467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70401" y="3549851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err="1" smtClean="0">
                  <a:solidFill>
                    <a:srgbClr val="75C7FF"/>
                  </a:solidFill>
                </a:rPr>
                <a:t>Nome</a:t>
              </a:r>
              <a:endParaRPr lang="es-AR" sz="40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302632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62</cp:revision>
  <dcterms:created xsi:type="dcterms:W3CDTF">2022-08-15T14:52:18Z</dcterms:created>
  <dcterms:modified xsi:type="dcterms:W3CDTF">2023-01-21T18:22:53Z</dcterms:modified>
</cp:coreProperties>
</file>