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6600"/>
    <a:srgbClr val="FF85D6"/>
    <a:srgbClr val="00CCFF"/>
    <a:srgbClr val="CC66FF"/>
    <a:srgbClr val="FF66CC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0" name="2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9" name="28 Imagen" descr="Convite Digital Batizado Menino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70467" y="564357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70401" y="3571876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75C7FF"/>
                  </a:solidFill>
                </a:rPr>
                <a:t>Nome</a:t>
              </a:r>
              <a:endParaRPr lang="es-AR" sz="40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2465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2023-01-21T18:22:29Z</dcterms:modified>
</cp:coreProperties>
</file>