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6600"/>
    <a:srgbClr val="FF85D6"/>
    <a:srgbClr val="00CCFF"/>
    <a:srgbClr val="CC66FF"/>
    <a:srgbClr val="FF66CC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6" name="25 Imagen" descr="Convite Digital Batizado Menino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09662" y="564357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09596" y="357187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75C7FF"/>
                  </a:solidFill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432465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2023-01-21T18:21:59Z</dcterms:modified>
</cp:coreProperties>
</file>