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6600"/>
    <a:srgbClr val="FF85D6"/>
    <a:srgbClr val="00CCFF"/>
    <a:srgbClr val="CC66FF"/>
    <a:srgbClr val="FF66CC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9" name="18 Imagen" descr="Convite Digital Batizado Menino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81100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81034" y="3549851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75C7FF"/>
                  </a:solidFill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0263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2023-01-21T18:21:21Z</dcterms:modified>
</cp:coreProperties>
</file>