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6600"/>
    <a:srgbClr val="FF85D6"/>
    <a:srgbClr val="00CCFF"/>
    <a:srgbClr val="CC66FF"/>
    <a:srgbClr val="FF66CC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6" name="15 Imagen" descr="Convite Digital Batizado Menino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381100" y="578645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81034" y="371475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err="1" smtClean="0">
                  <a:solidFill>
                    <a:srgbClr val="75C7FF"/>
                  </a:solidFill>
                </a:rPr>
                <a:t>Nome</a:t>
              </a:r>
              <a:endParaRPr lang="es-AR" sz="40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46753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2023-01-21T18:20:49Z</dcterms:modified>
</cp:coreProperties>
</file>