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FF6600"/>
    <a:srgbClr val="FF85D6"/>
    <a:srgbClr val="00CCFF"/>
    <a:srgbClr val="CC66FF"/>
    <a:srgbClr val="FF66CC"/>
    <a:srgbClr val="75C7FF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1" name="30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30" name="29 Imagen" descr="Convite Digital Batizado Menina 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5" name="24 Rectángulo"/>
            <p:cNvSpPr/>
            <p:nvPr/>
          </p:nvSpPr>
          <p:spPr>
            <a:xfrm>
              <a:off x="1309662" y="5572140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859768" y="3500438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err="1" smtClean="0">
                  <a:solidFill>
                    <a:srgbClr val="FF89C4"/>
                  </a:solidFill>
                </a:rPr>
                <a:t>Nome</a:t>
              </a:r>
              <a:endParaRPr lang="es-AR" sz="4000" b="1" dirty="0">
                <a:solidFill>
                  <a:srgbClr val="FF89C4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59768" y="4253219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61</cp:revision>
  <dcterms:created xsi:type="dcterms:W3CDTF">2022-08-15T14:52:18Z</dcterms:created>
  <dcterms:modified xsi:type="dcterms:W3CDTF">2023-01-21T14:24:50Z</dcterms:modified>
</cp:coreProperties>
</file>