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Convite Digital Batizado Menina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09662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59768" y="36212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437407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2023-01-21T14:24:24Z</dcterms:modified>
</cp:coreProperties>
</file>