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2" name="21 Imagen" descr="Convite Digital Batizado Menina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309662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59768" y="3621289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err="1" smtClean="0">
                  <a:solidFill>
                    <a:srgbClr val="FF89C4"/>
                  </a:solidFill>
                </a:rPr>
                <a:t>Nome</a:t>
              </a:r>
              <a:endParaRPr lang="es-AR" sz="40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59768" y="4374070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2023-01-21T14:23:56Z</dcterms:modified>
</cp:coreProperties>
</file>