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6600"/>
    <a:srgbClr val="FF85D6"/>
    <a:srgbClr val="00CCFF"/>
    <a:srgbClr val="CC66FF"/>
    <a:srgbClr val="FF66CC"/>
    <a:srgbClr val="75C7FF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102101"/>
            <a:ext cx="4855474" cy="6653798"/>
            <a:chOff x="166654" y="102101"/>
            <a:chExt cx="4855474" cy="6653798"/>
          </a:xfrm>
        </p:grpSpPr>
        <p:pic>
          <p:nvPicPr>
            <p:cNvPr id="18" name="17 Imagen" descr="Convite Digital Batizado Menina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55474" cy="6653798"/>
            </a:xfrm>
            <a:prstGeom prst="rect">
              <a:avLst/>
            </a:prstGeom>
          </p:spPr>
        </p:pic>
        <p:sp>
          <p:nvSpPr>
            <p:cNvPr id="25" name="24 Rectángulo"/>
            <p:cNvSpPr/>
            <p:nvPr/>
          </p:nvSpPr>
          <p:spPr>
            <a:xfrm>
              <a:off x="1381100" y="555011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881034" y="3478413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err="1" smtClean="0">
                  <a:solidFill>
                    <a:srgbClr val="FF89C4"/>
                  </a:solidFill>
                </a:rPr>
                <a:t>Nome</a:t>
              </a:r>
              <a:endParaRPr lang="es-AR" sz="4000" b="1" dirty="0">
                <a:solidFill>
                  <a:srgbClr val="FF89C4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231194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58</cp:revision>
  <dcterms:created xsi:type="dcterms:W3CDTF">2022-08-15T14:52:18Z</dcterms:created>
  <dcterms:modified xsi:type="dcterms:W3CDTF">2023-01-21T14:23:09Z</dcterms:modified>
</cp:coreProperties>
</file>