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Convite Digital Batizad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81100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81034" y="36212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FF89C4"/>
                  </a:solidFill>
                </a:rPr>
                <a:t>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7407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2023-01-21T14:22:32Z</dcterms:modified>
</cp:coreProperties>
</file>