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 Digital Batizado Menin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5" name="24 Rectángulo"/>
            <p:cNvSpPr/>
            <p:nvPr/>
          </p:nvSpPr>
          <p:spPr>
            <a:xfrm>
              <a:off x="1381100" y="57150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81034" y="364331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err="1" smtClean="0">
                  <a:solidFill>
                    <a:srgbClr val="FF89C4"/>
                  </a:solidFill>
                </a:rPr>
                <a:t>Nome</a:t>
              </a:r>
              <a:endParaRPr lang="es-AR" sz="4000" b="1" dirty="0">
                <a:solidFill>
                  <a:srgbClr val="FF89C4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960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2023-01-21T14:21:55Z</dcterms:modified>
</cp:coreProperties>
</file>