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42" name="41 Grupo"/>
          <p:cNvGrpSpPr/>
          <p:nvPr/>
        </p:nvGrpSpPr>
        <p:grpSpPr>
          <a:xfrm>
            <a:off x="166654" y="142852"/>
            <a:ext cx="4861570" cy="6613047"/>
            <a:chOff x="166654" y="142852"/>
            <a:chExt cx="4861570" cy="6613047"/>
          </a:xfrm>
        </p:grpSpPr>
        <p:pic>
          <p:nvPicPr>
            <p:cNvPr id="41" name="40 Imagen" descr="8.png"/>
            <p:cNvPicPr>
              <a:picLocks noChangeAspect="1"/>
            </p:cNvPicPr>
            <p:nvPr/>
          </p:nvPicPr>
          <p:blipFill>
            <a:blip r:embed="rId2"/>
            <a:srcRect t="612"/>
            <a:stretch>
              <a:fillRect/>
            </a:stretch>
          </p:blipFill>
          <p:spPr>
            <a:xfrm>
              <a:off x="166654" y="142852"/>
              <a:ext cx="4861570" cy="6613047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499002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120678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221938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Aniversário do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545676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71501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2023-01-04T21:13:22Z</dcterms:modified>
</cp:coreProperties>
</file>