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FF6600"/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36" name="35 Grupo"/>
          <p:cNvGrpSpPr/>
          <p:nvPr/>
        </p:nvGrpSpPr>
        <p:grpSpPr>
          <a:xfrm>
            <a:off x="166654" y="142852"/>
            <a:ext cx="4861570" cy="6613047"/>
            <a:chOff x="166654" y="142852"/>
            <a:chExt cx="4861570" cy="6613047"/>
          </a:xfrm>
        </p:grpSpPr>
        <p:pic>
          <p:nvPicPr>
            <p:cNvPr id="35" name="34 Imagen" descr="6.png"/>
            <p:cNvPicPr>
              <a:picLocks noChangeAspect="1"/>
            </p:cNvPicPr>
            <p:nvPr/>
          </p:nvPicPr>
          <p:blipFill>
            <a:blip r:embed="rId2"/>
            <a:srcRect t="612"/>
            <a:stretch>
              <a:fillRect/>
            </a:stretch>
          </p:blipFill>
          <p:spPr>
            <a:xfrm>
              <a:off x="166654" y="142852"/>
              <a:ext cx="4861570" cy="6613047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70401" y="3631245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70401" y="4252921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C000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70401" y="3354181"/>
              <a:ext cx="342902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+mj-lt"/>
                </a:rPr>
                <a:t>Aniversário do</a:t>
              </a:r>
              <a:endParaRPr lang="es-AR" sz="22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70401" y="4677919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09662" y="5825234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58</cp:revision>
  <dcterms:created xsi:type="dcterms:W3CDTF">2022-08-15T14:52:18Z</dcterms:created>
  <dcterms:modified xsi:type="dcterms:W3CDTF">2023-01-04T21:11:27Z</dcterms:modified>
</cp:coreProperties>
</file>