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04/01/2023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9" name="2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28" name="27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3538541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91667" y="416021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91667" y="3261477"/>
              <a:ext cx="342902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Aniversário do</a:t>
              </a:r>
              <a:endParaRPr lang="es-AR" sz="22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585215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30928" y="5732530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56</cp:revision>
  <dcterms:created xsi:type="dcterms:W3CDTF">2022-08-15T14:52:18Z</dcterms:created>
  <dcterms:modified xsi:type="dcterms:W3CDTF">2023-01-04T21:09:51Z</dcterms:modified>
</cp:coreProperties>
</file>