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64187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26355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364814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68855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83586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2023-01-04T21:09:16Z</dcterms:modified>
</cp:coreProperties>
</file>