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3" name="12 Imagen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3591706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C000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4213382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C00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3314642"/>
              <a:ext cx="34290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Aniversário do</a:t>
              </a:r>
              <a:endParaRPr lang="es-AR" sz="22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4638380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52538" y="5825234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53</cp:revision>
  <dcterms:created xsi:type="dcterms:W3CDTF">2022-08-15T14:52:18Z</dcterms:created>
  <dcterms:modified xsi:type="dcterms:W3CDTF">2023-01-04T21:07:36Z</dcterms:modified>
</cp:coreProperties>
</file>